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4660"/>
  </p:normalViewPr>
  <p:slideViewPr>
    <p:cSldViewPr snapToGrid="0">
      <p:cViewPr varScale="1">
        <p:scale>
          <a:sx n="90" d="100"/>
          <a:sy n="90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D3D-BFEB-4C0B-A6F4-DD91241C2141}" type="datetimeFigureOut">
              <a:rPr lang="en-IN" smtClean="0"/>
              <a:t>21-07-2025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1094-32F5-47A6-80DA-A0373A5469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415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D3D-BFEB-4C0B-A6F4-DD91241C2141}" type="datetimeFigureOut">
              <a:rPr lang="en-IN" smtClean="0"/>
              <a:t>21-07-2025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1094-32F5-47A6-80DA-A0373A5469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378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D3D-BFEB-4C0B-A6F4-DD91241C2141}" type="datetimeFigureOut">
              <a:rPr lang="en-IN" smtClean="0"/>
              <a:t>21-07-2025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1094-32F5-47A6-80DA-A0373A546966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7643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D3D-BFEB-4C0B-A6F4-DD91241C2141}" type="datetimeFigureOut">
              <a:rPr lang="en-IN" smtClean="0"/>
              <a:t>21-07-2025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1094-32F5-47A6-80DA-A0373A5469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506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D3D-BFEB-4C0B-A6F4-DD91241C2141}" type="datetimeFigureOut">
              <a:rPr lang="en-IN" smtClean="0"/>
              <a:t>21-07-2025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1094-32F5-47A6-80DA-A0373A546966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0653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D3D-BFEB-4C0B-A6F4-DD91241C2141}" type="datetimeFigureOut">
              <a:rPr lang="en-IN" smtClean="0"/>
              <a:t>21-07-2025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1094-32F5-47A6-80DA-A0373A5469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9892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D3D-BFEB-4C0B-A6F4-DD91241C2141}" type="datetimeFigureOut">
              <a:rPr lang="en-IN" smtClean="0"/>
              <a:t>21-07-2025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1094-32F5-47A6-80DA-A0373A5469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4881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D3D-BFEB-4C0B-A6F4-DD91241C2141}" type="datetimeFigureOut">
              <a:rPr lang="en-IN" smtClean="0"/>
              <a:t>21-07-2025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1094-32F5-47A6-80DA-A0373A5469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852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D3D-BFEB-4C0B-A6F4-DD91241C2141}" type="datetimeFigureOut">
              <a:rPr lang="en-IN" smtClean="0"/>
              <a:t>21-07-2025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1094-32F5-47A6-80DA-A0373A5469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839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D3D-BFEB-4C0B-A6F4-DD91241C2141}" type="datetimeFigureOut">
              <a:rPr lang="en-IN" smtClean="0"/>
              <a:t>21-07-2025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1094-32F5-47A6-80DA-A0373A5469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716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D3D-BFEB-4C0B-A6F4-DD91241C2141}" type="datetimeFigureOut">
              <a:rPr lang="en-IN" smtClean="0"/>
              <a:t>21-07-2025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1094-32F5-47A6-80DA-A0373A5469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579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D3D-BFEB-4C0B-A6F4-DD91241C2141}" type="datetimeFigureOut">
              <a:rPr lang="en-IN" smtClean="0"/>
              <a:t>21-07-2025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1094-32F5-47A6-80DA-A0373A5469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264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D3D-BFEB-4C0B-A6F4-DD91241C2141}" type="datetimeFigureOut">
              <a:rPr lang="en-IN" smtClean="0"/>
              <a:t>21-07-2025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1094-32F5-47A6-80DA-A0373A5469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451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D3D-BFEB-4C0B-A6F4-DD91241C2141}" type="datetimeFigureOut">
              <a:rPr lang="en-IN" smtClean="0"/>
              <a:t>21-07-2025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1094-32F5-47A6-80DA-A0373A5469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434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D3D-BFEB-4C0B-A6F4-DD91241C2141}" type="datetimeFigureOut">
              <a:rPr lang="en-IN" smtClean="0"/>
              <a:t>21-07-2025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1094-32F5-47A6-80DA-A0373A5469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739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D3D-BFEB-4C0B-A6F4-DD91241C2141}" type="datetimeFigureOut">
              <a:rPr lang="en-IN" smtClean="0"/>
              <a:t>21-07-2025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1094-32F5-47A6-80DA-A0373A5469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486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FDD3D-BFEB-4C0B-A6F4-DD91241C2141}" type="datetimeFigureOut">
              <a:rPr lang="en-IN" smtClean="0"/>
              <a:t>21-07-2025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DB1094-32F5-47A6-80DA-A0373A5469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217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0213" y="2190308"/>
            <a:ext cx="9579935" cy="1403497"/>
          </a:xfrm>
        </p:spPr>
        <p:txBody>
          <a:bodyPr/>
          <a:lstStyle/>
          <a:p>
            <a:r>
              <a:rPr lang="en-IN" b="1" dirty="0"/>
              <a:t>Career Orientation of Youths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671" y="4859077"/>
            <a:ext cx="9175896" cy="754912"/>
          </a:xfrm>
        </p:spPr>
        <p:txBody>
          <a:bodyPr/>
          <a:lstStyle/>
          <a:p>
            <a:r>
              <a:rPr lang="en-IN" i="1" dirty="0"/>
              <a:t>Guiding the Next Generation Toward Meaningful Careers</a:t>
            </a:r>
            <a:endParaRPr lang="en-IN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35396" y="2158409"/>
            <a:ext cx="93247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35396" y="3822405"/>
            <a:ext cx="9324753" cy="31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760149" y="2158409"/>
            <a:ext cx="0" cy="1711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35396" y="2158409"/>
            <a:ext cx="0" cy="1679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69" y="-24918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9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 Introduction :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b="1" dirty="0" smtClean="0"/>
              <a:t>What </a:t>
            </a:r>
            <a:r>
              <a:rPr lang="en-IN" b="1" dirty="0"/>
              <a:t>is Career Orientation?</a:t>
            </a:r>
            <a:r>
              <a:rPr lang="en-IN" dirty="0"/>
              <a:t/>
            </a:r>
            <a:br>
              <a:rPr lang="en-IN" dirty="0"/>
            </a:br>
            <a:r>
              <a:rPr lang="en-IN" dirty="0"/>
              <a:t>Career orientation refers to the process of helping individuals, especially youths, understand themselves and the world of work to make informed career choices.</a:t>
            </a:r>
          </a:p>
          <a:p>
            <a:pPr lvl="0"/>
            <a:r>
              <a:rPr lang="en-IN" b="1" dirty="0"/>
              <a:t>Why Focus on Youth?</a:t>
            </a:r>
            <a:r>
              <a:rPr lang="en-IN" dirty="0"/>
              <a:t/>
            </a:r>
            <a:br>
              <a:rPr lang="en-IN" dirty="0"/>
            </a:br>
            <a:r>
              <a:rPr lang="en-IN" dirty="0"/>
              <a:t>Youth is a pivotal stage for making decisions that shape lifelong paths.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77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Importance </a:t>
            </a:r>
            <a:r>
              <a:rPr lang="en-IN" b="1" dirty="0"/>
              <a:t>of Career </a:t>
            </a:r>
            <a:r>
              <a:rPr lang="en-IN" b="1" dirty="0" smtClean="0"/>
              <a:t>Orientation :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05863"/>
          </a:xfrm>
        </p:spPr>
        <p:txBody>
          <a:bodyPr/>
          <a:lstStyle/>
          <a:p>
            <a:pPr lvl="0"/>
            <a:r>
              <a:rPr lang="en-IN" dirty="0"/>
              <a:t>Helps reduce career confusion</a:t>
            </a:r>
          </a:p>
          <a:p>
            <a:pPr lvl="0"/>
            <a:r>
              <a:rPr lang="en-IN" dirty="0"/>
              <a:t>Encourages goal setting and planning</a:t>
            </a:r>
          </a:p>
          <a:p>
            <a:pPr lvl="0"/>
            <a:r>
              <a:rPr lang="en-IN" dirty="0"/>
              <a:t>Aligns talents with opportunities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899" y="3446056"/>
            <a:ext cx="4728055" cy="28803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61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IN" b="1" dirty="0" smtClean="0"/>
              <a:t>Current </a:t>
            </a:r>
            <a:r>
              <a:rPr lang="en-IN" b="1" dirty="0"/>
              <a:t>Challenges Facing </a:t>
            </a:r>
            <a:r>
              <a:rPr lang="en-IN" b="1" dirty="0" smtClean="0"/>
              <a:t>Youths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21126"/>
            <a:ext cx="7231912" cy="1796901"/>
          </a:xfrm>
        </p:spPr>
        <p:txBody>
          <a:bodyPr/>
          <a:lstStyle/>
          <a:p>
            <a:pPr lvl="0"/>
            <a:r>
              <a:rPr lang="en-IN" dirty="0" smtClean="0"/>
              <a:t>Pressure from parents or society</a:t>
            </a:r>
          </a:p>
          <a:p>
            <a:pPr lvl="0"/>
            <a:r>
              <a:rPr lang="en-IN" dirty="0" smtClean="0"/>
              <a:t>Lack </a:t>
            </a:r>
            <a:r>
              <a:rPr lang="en-IN" dirty="0"/>
              <a:t>of awareness about career options</a:t>
            </a:r>
          </a:p>
          <a:p>
            <a:pPr lvl="0"/>
            <a:r>
              <a:rPr lang="en-IN" dirty="0" smtClean="0"/>
              <a:t>Digital </a:t>
            </a:r>
            <a:r>
              <a:rPr lang="en-IN" dirty="0"/>
              <a:t>distractions and misinformation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217" y="1084964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Key </a:t>
            </a:r>
            <a:r>
              <a:rPr lang="en-IN" b="1" dirty="0"/>
              <a:t>Influences on Career </a:t>
            </a:r>
            <a:r>
              <a:rPr lang="en-IN" b="1" dirty="0" smtClean="0"/>
              <a:t>Choices :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Family </a:t>
            </a:r>
          </a:p>
          <a:p>
            <a:pPr lvl="0"/>
            <a:r>
              <a:rPr lang="en-IN" dirty="0"/>
              <a:t>School and teachers</a:t>
            </a:r>
          </a:p>
          <a:p>
            <a:pPr lvl="0"/>
            <a:r>
              <a:rPr lang="en-IN" dirty="0"/>
              <a:t>Media and internet</a:t>
            </a:r>
          </a:p>
          <a:p>
            <a:pPr lvl="0"/>
            <a:r>
              <a:rPr lang="en-IN" dirty="0"/>
              <a:t>Personal interests and aptitude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04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632" y="609600"/>
            <a:ext cx="7953153" cy="1320800"/>
          </a:xfrm>
        </p:spPr>
        <p:txBody>
          <a:bodyPr/>
          <a:lstStyle/>
          <a:p>
            <a:r>
              <a:rPr lang="en-IN" b="1" dirty="0" smtClean="0"/>
              <a:t>Strategies </a:t>
            </a:r>
            <a:r>
              <a:rPr lang="en-IN" b="1" dirty="0"/>
              <a:t>for </a:t>
            </a:r>
            <a:r>
              <a:rPr lang="en-IN" b="1" dirty="0" smtClean="0"/>
              <a:t>Youths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Self-assessment: Interests, strengths, values</a:t>
            </a:r>
          </a:p>
          <a:p>
            <a:pPr lvl="0"/>
            <a:r>
              <a:rPr lang="en-IN" dirty="0"/>
              <a:t>Research career paths and industries</a:t>
            </a:r>
          </a:p>
          <a:p>
            <a:pPr lvl="0"/>
            <a:r>
              <a:rPr lang="en-IN" dirty="0" smtClean="0"/>
              <a:t>Stay </a:t>
            </a:r>
            <a:r>
              <a:rPr lang="en-IN" dirty="0"/>
              <a:t>adaptable to change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39" y="406492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Conclusion :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Career orientation is not a one-time event but a continuous journey.</a:t>
            </a:r>
          </a:p>
          <a:p>
            <a:pPr lvl="0"/>
            <a:r>
              <a:rPr lang="en-IN" dirty="0"/>
              <a:t>It empowers youths to make confident, informed choices for a fulfilling life.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022" y="3526282"/>
            <a:ext cx="5645890" cy="2745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945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</TotalTime>
  <Words>122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Career Orientation of Youths</vt:lpstr>
      <vt:lpstr> Introduction : </vt:lpstr>
      <vt:lpstr>Importance of Career Orientation : </vt:lpstr>
      <vt:lpstr>Current Challenges Facing Youths :</vt:lpstr>
      <vt:lpstr>Key Influences on Career Choices : </vt:lpstr>
      <vt:lpstr>Strategies for Youths :</vt:lpstr>
      <vt:lpstr>Conclusion :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Orientation of Youths</dc:title>
  <dc:creator>admin</dc:creator>
  <cp:lastModifiedBy>admin</cp:lastModifiedBy>
  <cp:revision>6</cp:revision>
  <dcterms:created xsi:type="dcterms:W3CDTF">2025-07-21T09:27:35Z</dcterms:created>
  <dcterms:modified xsi:type="dcterms:W3CDTF">2025-07-21T10:10:38Z</dcterms:modified>
</cp:coreProperties>
</file>